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78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349" r:id="rId42"/>
    <p:sldId id="348" r:id="rId43"/>
    <p:sldId id="352" r:id="rId44"/>
    <p:sldId id="354" r:id="rId45"/>
    <p:sldId id="355" r:id="rId46"/>
    <p:sldId id="356" r:id="rId47"/>
    <p:sldId id="353" r:id="rId48"/>
    <p:sldId id="360" r:id="rId49"/>
    <p:sldId id="410" r:id="rId50"/>
    <p:sldId id="411" r:id="rId51"/>
    <p:sldId id="357" r:id="rId52"/>
    <p:sldId id="358" r:id="rId53"/>
    <p:sldId id="359" r:id="rId54"/>
    <p:sldId id="386" r:id="rId55"/>
    <p:sldId id="408" r:id="rId56"/>
    <p:sldId id="407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1" r:id="rId67"/>
    <p:sldId id="396" r:id="rId68"/>
    <p:sldId id="372" r:id="rId69"/>
    <p:sldId id="373" r:id="rId70"/>
    <p:sldId id="374" r:id="rId71"/>
    <p:sldId id="383" r:id="rId72"/>
    <p:sldId id="384" r:id="rId73"/>
    <p:sldId id="380" r:id="rId74"/>
    <p:sldId id="379" r:id="rId75"/>
    <p:sldId id="385" r:id="rId76"/>
    <p:sldId id="27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4316</TotalTime>
  <Words>6087</Words>
  <Application>Microsoft Macintosh PowerPoint</Application>
  <PresentationFormat>On-screen Show (4:3)</PresentationFormat>
  <Paragraphs>1046</Paragraphs>
  <Slides>76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192</cp:revision>
  <cp:lastPrinted>2021-04-20T15:48:42Z</cp:lastPrinted>
  <dcterms:created xsi:type="dcterms:W3CDTF">2017-10-14T01:15:26Z</dcterms:created>
  <dcterms:modified xsi:type="dcterms:W3CDTF">2021-04-20T16:44:48Z</dcterms:modified>
</cp:coreProperties>
</file>